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3" r:id="rId11"/>
    <p:sldId id="262" r:id="rId12"/>
    <p:sldId id="261" r:id="rId13"/>
    <p:sldId id="265" r:id="rId14"/>
    <p:sldId id="266" r:id="rId15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5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16407993" val="1040" revOS="4"/>
      <pr:smFileRevision xmlns:pr="smNativeData" xmlns="smNativeData" dt="1716407993" val="0"/>
      <pr:guideOptions xmlns:pr="smNativeData" xmlns="smNativeData" dt="1716407993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>
      <p:cViewPr varScale="1">
        <p:scale>
          <a:sx n="80" d="100"/>
          <a:sy n="80" d="100"/>
        </p:scale>
        <p:origin x="1082" y="210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1" d="100"/>
        <a:sy n="21" d="100"/>
      </p:scale>
      <p:origin x="0" y="0"/>
    </p:cViewPr>
  </p:sorterViewPr>
  <p:notesViewPr>
    <p:cSldViewPr>
      <p:cViewPr>
        <p:scale>
          <a:sx n="80" d="100"/>
          <a:sy n="80" d="100"/>
        </p:scale>
        <p:origin x="1082" y="210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</file>

<file path=ppt/drawings/_rels/vmlDrawing1.v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 ?>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 ?>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 ?>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 ?>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 ?>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1w////////MAAAABQAAAAAAAAAAAD//wAAAQAAAP//AAABAA=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1w////////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subtitle style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Hxw////////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60D4-9AD2-4A96-9CA7-6CC32EE96A39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jXw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JtfK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vkLd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4KC1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/swY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3C1A-54D2-4ACA-9CA7-A29F72E96AF7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fCho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I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hZlu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lHJx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lri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3164-2AD2-4AC7-9CA7-DC927FE96A89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2BCC-82D2-4ADD-9CA7-748865E96A21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77B9-F7D2-4A81-9CA7-01D439E96A54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MAAAABQAAAAAAAAAAAD//wAAAQAAAP//AAABAA=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203E-70D2-4AD6-9CA7-86836EE96AD3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MAAAABQAAAAAAAAAAAD//wAAAQAAAP//AAABAA=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EAAAAAAAAAMAAAABQAAAAAAAAAAAD//wAAAQAAAP//AAABAA=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3B5F-11D2-4ACD-9CA7-E79875E96AB2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7A67-29D2-4A8C-9CA7-DFD934E96A8A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694B-05D2-4A9F-9CA7-F3CA27E96AA6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VHeG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DTBz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ZWKL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zHc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28E4-AAD2-4ADE-9CA7-5C8B66E96A09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+Mjm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Sm3/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mdTr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xwAR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9Yv3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gHzg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1F32AB-E5D2-4AC4-9CA7-13917CE96A46}" type="slidenum">
              <a:rPr sz="1400" cap="none"/>
              <a:t/>
            </a:fld>
            <a:endParaRPr sz="1400" cap="none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Оформление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Образец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Образец текста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smAADwDwAAWSkAABAAAAAmAAAACAAAAP//////////MAAAABQAAAAAAAAAAAD//wAAAQAAAP//AAAB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GsmAAAIJ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  <a:r>
              <a:rPr sz="1400" cap="none"/>
              <a:t/>
            </a:r>
            <a:endParaRPr sz="1400" cap="none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uU5OZh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GsmAABwNQ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  <a:fld id="{3F1F13A1-EFD2-4AE5-9CA7-19B05DE96A4C}" type="slidenum">
              <a:rPr sz="1400" cap="none"/>
              <a:t/>
            </a:fld>
            <a:endParaRPr sz="1400" cap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3" Type="http://schemas.openxmlformats.org/officeDocument/2006/relationships/oleObject" Target="../embeddings/oleObject1.bin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mlDrawing" Target="../drawings/vmlDrawing2.vml"/><Relationship Id="rId3" Type="http://schemas.openxmlformats.org/officeDocument/2006/relationships/oleObject" Target="../embeddings/oleObject2.bin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3" Type="http://schemas.openxmlformats.org/officeDocument/2006/relationships/oleObject" Target="../embeddings/oleObject3.bin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3" Type="http://schemas.openxmlformats.org/officeDocument/2006/relationships/oleObject" Target="../embeddings/oleObject4.bin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E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>
                <a:solidFill>
                  <a:srgbClr val="00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GpfY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graphicFrame>
        <p:nvGraphicFramePr>
          <p:cNvPr id="4" name="Объект OLE1"/>
          <p:cNvGraphicFramePr>
            <a:extLst>
              <a:ext uri="smNativeData">
                <pr:smNativeData xmlns:pr="smNativeData" xmlns="smNativeData" val="SMDATA_18_uU5OZhMAAAAlAAAAM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DAqAAAQAAAAJgAAAAgAAAD//////////zAAAAAUAAAAAAAAAAAA//8AAAEAAAD//wAAAQA="/>
              </a:ext>
            </a:extLst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dobe Photoshop Image" r:id="rId3" imgW="11430000" imgH="8572500" progId="Adobe Photoshop 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4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E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4v+v+8AAAAgXA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241941350" y="119380"/>
            <a:ext cx="260229985" cy="673862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3" name="Объект OLE1"/>
          <p:cNvGraphicFramePr>
            <a:extLst>
              <a:ext uri="smNativeData">
                <pr:smNativeData xmlns:pr="smNativeData" xmlns="smNativeData" val="SMDATA_18_uU5OZhMAAAAlAAAAM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BAAE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z+//+O////QDgAADAqAAAQAAAAJgAAAAgAAAD//////////zAAAAAUAAAAAAAAAAAA//8AAAEAAAD//wAAAQA="/>
              </a:ext>
            </a:extLst>
          </p:cNvGraphicFramePr>
          <p:nvPr/>
        </p:nvGraphicFramePr>
        <p:xfrm>
          <a:off x="-287020" y="-72390"/>
          <a:ext cx="9431020" cy="6930390"/>
        </p:xfrm>
        <a:graphic>
          <a:graphicData uri="http://schemas.openxmlformats.org/presentationml/2006/ole">
            <p:oleObj spid="_x0000_s1027" name="Adobe Photoshop Image" r:id="rId4" imgW="9763125" imgH="7086600" progId="Adobe Photoshop 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>
                <a:solidFill>
                  <a:srgbClr val="00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graphicFrame>
        <p:nvGraphicFramePr>
          <p:cNvPr id="4" name="Объект OLE1"/>
          <p:cNvGraphicFramePr>
            <a:extLst>
              <a:ext uri="smNativeData">
                <pr:smNativeData xmlns:pr="smNativeData" xmlns="smNativeData" val="SMDATA_18_uU5OZhMAAAAlAAAAM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FjfL/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DAqAAAQAAAAJgAAAAgAAAD//////////zAAAAAUAAAAAAAAAAAA//8AAAEAAAD//wAAAQA="/>
              </a:ext>
            </a:extLst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dobe Photoshop Image" r:id="rId3" imgW="11430000" imgH="8572500" progId="Adobe Photoshop 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>
                <a:solidFill>
                  <a:srgbClr val="00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graphicFrame>
        <p:nvGraphicFramePr>
          <p:cNvPr id="4" name="Объект OLE1"/>
          <p:cNvGraphicFramePr>
            <a:extLst>
              <a:ext uri="smNativeData">
                <pr:smNativeData xmlns:pr="smNativeData" xmlns="smNativeData" val="SMDATA_18_uU5OZhMAAAAlAAAAM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DAqAAAQAAAAJgAAAAgAAAD//////////zAAAAAUAAAAAAAAAAAA//8AAAEAAAD//wAAAQA="/>
              </a:ext>
            </a:extLst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dobe Photoshop Image" r:id="rId3" imgW="11430000" imgH="8572500" progId="Adobe Photoshop 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>
                <a:solidFill>
                  <a:srgbClr val="00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graphicFrame>
        <p:nvGraphicFramePr>
          <p:cNvPr id="4" name="Объект OLE1"/>
          <p:cNvGraphicFramePr>
            <a:extLst>
              <a:ext uri="smNativeData">
                <pr:smNativeData xmlns:pr="smNativeData" xmlns="smNativeData" val="SMDATA_18_uU5OZhMAAAAlAAAAM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DAqAAAQAAAAJgAAAAgAAAD//////////zAAAAAUAAAAAAAAAAAA//8AAAEAAAD//wAAAQA="/>
              </a:ext>
            </a:extLst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dobe Photoshop Image" r:id="rId3" imgW="11430000" imgH="8572500" progId="Adobe Photoshop 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MA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smAADwDw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cap="none">
                <a:solidFill>
                  <a:srgbClr val="00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uU5OZh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BMAAGsmAAAIJ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400" cap="none"/>
              <a:t/>
            </a:r>
            <a:endParaRPr sz="1400" cap="none"/>
          </a:p>
        </p:txBody>
      </p:sp>
      <p:graphicFrame>
        <p:nvGraphicFramePr>
          <p:cNvPr id="4" name="Объект OLE1"/>
          <p:cNvGraphicFramePr>
            <a:extLst>
              <a:ext uri="smNativeData">
                <pr:smNativeData xmlns:pr="smNativeData" xmlns="smNativeData" val="SMDATA_18_uU5OZhMAAAAlAAAAM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DAqAAAQAAAAJgAAAAgAAAD//////////zAAAAAUAAAAAAAAAAAA//8AAAEAAAD//wAAAQA="/>
              </a:ext>
            </a:extLst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Adobe Photoshop Image" r:id="rId3" imgW="11430000" imgH="8572500" progId="Adobe Photoshop Image">
              <p:embed/>
            </p:oleObj>
          </a:graphicData>
        </a:graphic>
      </p:graphicFrame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8UAABbEgAAODYAAEkn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372485" y="2983865"/>
            <a:ext cx="5441315" cy="34023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w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ACAACHCQAAaTUAAOYe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8765"/>
            <a:ext cx="8225155" cy="34740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L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sSAAAeGwAAGSIAAHUe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085465" y="4408170"/>
            <a:ext cx="2457450" cy="542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gLAABXCwAABi0AAK0Z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93240" y="1843405"/>
            <a:ext cx="5525770" cy="2330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c9A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oLAABOGgAAdy0AAJw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865630" y="4276090"/>
            <a:ext cx="5525135" cy="2325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pAG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0MAADiAAAAkCsAAG4L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080895" y="143510"/>
            <a:ext cx="5000625" cy="1714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wMAADgDQAAWiwAANYX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09140" y="2255520"/>
            <a:ext cx="5200650" cy="1619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0MAADhFwAAjywAAIwh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080895" y="3881755"/>
            <a:ext cx="5162550" cy="1571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ABDU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YTAABjCAAAwSMAAKsL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173730" y="1363345"/>
            <a:ext cx="2638425" cy="533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QBAABFCgAA4jYAADI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1669415"/>
            <a:ext cx="8634730" cy="42144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uU5O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XeAD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QWAAALBgAAkCAAAGMI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31260" y="982345"/>
            <a:ext cx="1562100" cy="381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c0675194748@hotmail.com</dc:creator>
  <cp:keywords/>
  <dc:description/>
  <cp:lastModifiedBy>c0675</cp:lastModifiedBy>
  <cp:revision>0</cp:revision>
  <dcterms:created xsi:type="dcterms:W3CDTF">2022-05-26T12:51:38Z</dcterms:created>
  <dcterms:modified xsi:type="dcterms:W3CDTF">2024-05-22T19:59:53Z</dcterms:modified>
</cp:coreProperties>
</file>